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849"/>
    <a:srgbClr val="92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02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714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13287-42E7-4B96-90FF-2D1D847FE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150"/>
            <a:ext cx="10515600" cy="45776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4834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47787D-8A47-4AB2-8021-B7064E27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81844"/>
            <a:ext cx="10515600" cy="544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090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CB81F-3A64-4DBA-ADF8-15C9623A77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148" y="1123406"/>
            <a:ext cx="5181600" cy="39432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7B3B1-9103-4753-B380-7F0CCC6CA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6148" y="1123406"/>
            <a:ext cx="5181600" cy="39432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488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E061A2-604A-4587-942A-681A42AB2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8423" y="923516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7E398-0115-4425-BBF1-372B95C16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8423" y="1747428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5C7323-0120-4F10-95CD-D9AF987C26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0835" y="923516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8A3AC1-D660-4973-B466-77063474D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30835" y="1747428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1500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0F626-8430-4F30-836C-A67CD1D4A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66207"/>
            <a:ext cx="10515600" cy="4792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5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1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8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6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62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86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3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56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48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6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51" r:id="rId13"/>
    <p:sldLayoutId id="2147483652" r:id="rId14"/>
    <p:sldLayoutId id="2147483653" r:id="rId15"/>
    <p:sldLayoutId id="214748365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A8E4-8609-4CB5-922F-A40DD07F9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E7211-5090-49C9-94D8-7F7DB138C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9A7AC-F3FF-4355-B385-03F3D7A48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2405576"/>
            <a:ext cx="7886700" cy="30342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8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7</cp:revision>
  <dcterms:created xsi:type="dcterms:W3CDTF">2019-11-13T09:12:53Z</dcterms:created>
  <dcterms:modified xsi:type="dcterms:W3CDTF">2019-12-08T13:17:28Z</dcterms:modified>
</cp:coreProperties>
</file>