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2849"/>
    <a:srgbClr val="92D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D585F-F975-42FF-99A6-2294A24D17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589755"/>
            <a:ext cx="6858000" cy="1315403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8800F-3283-4A55-832B-6FC9C6378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24211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039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90F626-8430-4F30-836C-A67CD1D4A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666206"/>
            <a:ext cx="7886700" cy="47922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75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400670-8D45-4915-AA25-ED6A354050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95928" y="653143"/>
            <a:ext cx="1971675" cy="4922927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8DA650-83C0-4C71-B679-C87CE09452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0903" y="653143"/>
            <a:ext cx="5800725" cy="49229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916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13287-42E7-4B96-90FF-2D1D847FE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62149"/>
            <a:ext cx="7886700" cy="45776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465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47787D-8A47-4AB2-8021-B7064E277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381843"/>
            <a:ext cx="7886700" cy="544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9090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CB81F-3A64-4DBA-ADF8-15C9623A77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6611" y="1123406"/>
            <a:ext cx="3886200" cy="39432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47B3B1-9103-4753-B380-7F0CCC6CA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7111" y="1123406"/>
            <a:ext cx="3886200" cy="39432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4887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E061A2-604A-4587-942A-681A42AB2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8817" y="923516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47E398-0115-4425-BBF1-372B95C16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817" y="1747428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5C7323-0120-4F10-95CD-D9AF987C26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98126" y="923516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8A3AC1-D660-4973-B466-77063474D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98126" y="1747428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150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209C1-C28C-4B3E-B70D-D6582BDF2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45734"/>
            <a:ext cx="78867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47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28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13D45-A1AD-43A4-A92D-95CE490A2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953565"/>
            <a:ext cx="2949178" cy="1195274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7F3C7-B848-460B-97F9-5493C2C47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1449977"/>
            <a:ext cx="4629150" cy="36403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9A559F-40E5-4D5A-8B99-7C2571723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251203"/>
            <a:ext cx="2949178" cy="284707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668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B73F5-E4D0-42B1-8DC0-D72F3DBC3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396" y="1084216"/>
            <a:ext cx="2949178" cy="973183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FE9589-01BA-49D6-8172-06E9C2F80C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74328" y="1917378"/>
            <a:ext cx="4629150" cy="296396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3E17EC-F289-4222-9934-0C0E47D43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4396" y="2449285"/>
            <a:ext cx="2949178" cy="23180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38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F6A4D9-8F5B-4545-87DB-06E3E7A06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12968-7A0B-4A72-8794-F3A8764D9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566850"/>
            <a:ext cx="7886700" cy="274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800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A8E4-8609-4CB5-922F-A40DD07F9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6E7211-5090-49C9-94D8-7F7DB138CC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6C775-E88B-464C-A154-3215731F42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9A7AC-F3FF-4355-B385-03F3D7A48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05575"/>
            <a:ext cx="7886700" cy="30342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084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6</cp:revision>
  <dcterms:created xsi:type="dcterms:W3CDTF">2019-11-13T09:12:53Z</dcterms:created>
  <dcterms:modified xsi:type="dcterms:W3CDTF">2019-12-08T13:15:57Z</dcterms:modified>
</cp:coreProperties>
</file>