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2849"/>
    <a:srgbClr val="92D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CED40D9-314A-4B05-B469-78331140AF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E4837C-002F-4453-A7EA-4DD7EB7038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3886E-8E8E-4797-9EC1-AC8D4143DA27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1A2504-F3C0-46E3-A42C-E361149B9C9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76F4E8-AD73-4AF5-A70E-79C57A3A8C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B00FD-88FD-4638-B068-0386B5EA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1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D585F-F975-42FF-99A6-2294A24D17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589755"/>
            <a:ext cx="6858000" cy="1315403"/>
          </a:xfrm>
        </p:spPr>
        <p:txBody>
          <a:bodyPr anchor="b"/>
          <a:lstStyle>
            <a:lvl1pPr algn="ctr">
              <a:defRPr sz="4500">
                <a:solidFill>
                  <a:srgbClr val="0E284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58800F-3283-4A55-832B-6FC9C63785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24211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rgbClr val="0E2849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50391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90F626-8430-4F30-836C-A67CD1D4A3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666206"/>
            <a:ext cx="7886700" cy="4792299"/>
          </a:xfrm>
        </p:spPr>
        <p:txBody>
          <a:bodyPr vert="eaVert"/>
          <a:lstStyle>
            <a:lvl1pPr>
              <a:defRPr>
                <a:solidFill>
                  <a:srgbClr val="0E2849"/>
                </a:solidFill>
              </a:defRPr>
            </a:lvl1pPr>
            <a:lvl2pPr>
              <a:defRPr>
                <a:solidFill>
                  <a:srgbClr val="0E2849"/>
                </a:solidFill>
              </a:defRPr>
            </a:lvl2pPr>
            <a:lvl3pPr>
              <a:defRPr>
                <a:solidFill>
                  <a:srgbClr val="0E2849"/>
                </a:solidFill>
              </a:defRPr>
            </a:lvl3pPr>
            <a:lvl4pPr>
              <a:defRPr>
                <a:solidFill>
                  <a:srgbClr val="0E2849"/>
                </a:solidFill>
              </a:defRPr>
            </a:lvl4pPr>
            <a:lvl5pPr>
              <a:defRPr>
                <a:solidFill>
                  <a:srgbClr val="0E284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675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400670-8D45-4915-AA25-ED6A354050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95928" y="653143"/>
            <a:ext cx="1971675" cy="4922927"/>
          </a:xfrm>
        </p:spPr>
        <p:txBody>
          <a:bodyPr vert="eaVert"/>
          <a:lstStyle>
            <a:lvl1pPr>
              <a:defRPr>
                <a:solidFill>
                  <a:srgbClr val="0E2849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8DA650-83C0-4C71-B679-C87CE09452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0903" y="653143"/>
            <a:ext cx="5800725" cy="49229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09167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13287-42E7-4B96-90FF-2D1D847FE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62149"/>
            <a:ext cx="7886700" cy="4577647"/>
          </a:xfrm>
        </p:spPr>
        <p:txBody>
          <a:bodyPr/>
          <a:lstStyle>
            <a:lvl1pPr>
              <a:defRPr>
                <a:solidFill>
                  <a:srgbClr val="0E2849"/>
                </a:solidFill>
              </a:defRPr>
            </a:lvl1pPr>
            <a:lvl2pPr>
              <a:defRPr>
                <a:solidFill>
                  <a:srgbClr val="0E2849"/>
                </a:solidFill>
              </a:defRPr>
            </a:lvl2pPr>
            <a:lvl3pPr>
              <a:defRPr>
                <a:solidFill>
                  <a:srgbClr val="0E2849"/>
                </a:solidFill>
              </a:defRPr>
            </a:lvl3pPr>
            <a:lvl4pPr>
              <a:defRPr>
                <a:solidFill>
                  <a:srgbClr val="0E2849"/>
                </a:solidFill>
              </a:defRPr>
            </a:lvl4pPr>
            <a:lvl5pPr>
              <a:defRPr>
                <a:solidFill>
                  <a:srgbClr val="0E284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4657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47787D-8A47-4AB2-8021-B7064E277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2381843"/>
            <a:ext cx="7886700" cy="544237"/>
          </a:xfrm>
        </p:spPr>
        <p:txBody>
          <a:bodyPr/>
          <a:lstStyle>
            <a:lvl1pPr marL="0" indent="0">
              <a:buNone/>
              <a:defRPr sz="1800">
                <a:solidFill>
                  <a:srgbClr val="0E2849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090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CB81F-3A64-4DBA-ADF8-15C9623A77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6611" y="1123406"/>
            <a:ext cx="3886200" cy="3943214"/>
          </a:xfrm>
        </p:spPr>
        <p:txBody>
          <a:bodyPr/>
          <a:lstStyle>
            <a:lvl1pPr>
              <a:defRPr>
                <a:solidFill>
                  <a:srgbClr val="0E2849"/>
                </a:solidFill>
              </a:defRPr>
            </a:lvl1pPr>
            <a:lvl2pPr>
              <a:defRPr>
                <a:solidFill>
                  <a:srgbClr val="0E2849"/>
                </a:solidFill>
              </a:defRPr>
            </a:lvl2pPr>
            <a:lvl3pPr>
              <a:defRPr>
                <a:solidFill>
                  <a:srgbClr val="0E2849"/>
                </a:solidFill>
              </a:defRPr>
            </a:lvl3pPr>
            <a:lvl4pPr>
              <a:defRPr>
                <a:solidFill>
                  <a:srgbClr val="0E2849"/>
                </a:solidFill>
              </a:defRPr>
            </a:lvl4pPr>
            <a:lvl5pPr>
              <a:defRPr>
                <a:solidFill>
                  <a:srgbClr val="0E284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47B3B1-9103-4753-B380-7F0CCC6CA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7111" y="1123406"/>
            <a:ext cx="3886200" cy="3943214"/>
          </a:xfrm>
        </p:spPr>
        <p:txBody>
          <a:bodyPr/>
          <a:lstStyle>
            <a:lvl1pPr>
              <a:defRPr>
                <a:solidFill>
                  <a:srgbClr val="0E2849"/>
                </a:solidFill>
              </a:defRPr>
            </a:lvl1pPr>
            <a:lvl2pPr>
              <a:defRPr>
                <a:solidFill>
                  <a:srgbClr val="0E2849"/>
                </a:solidFill>
              </a:defRPr>
            </a:lvl2pPr>
            <a:lvl3pPr>
              <a:defRPr>
                <a:solidFill>
                  <a:srgbClr val="0E2849"/>
                </a:solidFill>
              </a:defRPr>
            </a:lvl3pPr>
            <a:lvl4pPr>
              <a:defRPr>
                <a:solidFill>
                  <a:srgbClr val="0E2849"/>
                </a:solidFill>
              </a:defRPr>
            </a:lvl4pPr>
            <a:lvl5pPr>
              <a:defRPr>
                <a:solidFill>
                  <a:srgbClr val="0E284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24887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E061A2-604A-4587-942A-681A42AB2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817" y="923516"/>
            <a:ext cx="3868340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0E2849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47E398-0115-4425-BBF1-372B95C164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8817" y="1747428"/>
            <a:ext cx="3868340" cy="3684588"/>
          </a:xfrm>
        </p:spPr>
        <p:txBody>
          <a:bodyPr/>
          <a:lstStyle>
            <a:lvl1pPr>
              <a:defRPr>
                <a:solidFill>
                  <a:srgbClr val="0E2849"/>
                </a:solidFill>
              </a:defRPr>
            </a:lvl1pPr>
            <a:lvl2pPr>
              <a:defRPr>
                <a:solidFill>
                  <a:srgbClr val="0E2849"/>
                </a:solidFill>
              </a:defRPr>
            </a:lvl2pPr>
            <a:lvl3pPr>
              <a:defRPr>
                <a:solidFill>
                  <a:srgbClr val="0E2849"/>
                </a:solidFill>
              </a:defRPr>
            </a:lvl3pPr>
            <a:lvl4pPr>
              <a:defRPr>
                <a:solidFill>
                  <a:srgbClr val="0E2849"/>
                </a:solidFill>
              </a:defRPr>
            </a:lvl4pPr>
            <a:lvl5pPr>
              <a:defRPr>
                <a:solidFill>
                  <a:srgbClr val="0E284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5C7323-0120-4F10-95CD-D9AF987C26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98126" y="923516"/>
            <a:ext cx="3887391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0E2849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8A3AC1-D660-4973-B466-77063474DA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98126" y="1747428"/>
            <a:ext cx="3887391" cy="3684588"/>
          </a:xfrm>
        </p:spPr>
        <p:txBody>
          <a:bodyPr/>
          <a:lstStyle>
            <a:lvl1pPr>
              <a:defRPr>
                <a:solidFill>
                  <a:srgbClr val="0E2849"/>
                </a:solidFill>
              </a:defRPr>
            </a:lvl1pPr>
            <a:lvl2pPr>
              <a:defRPr>
                <a:solidFill>
                  <a:srgbClr val="0E2849"/>
                </a:solidFill>
              </a:defRPr>
            </a:lvl2pPr>
            <a:lvl3pPr>
              <a:defRPr>
                <a:solidFill>
                  <a:srgbClr val="0E2849"/>
                </a:solidFill>
              </a:defRPr>
            </a:lvl3pPr>
            <a:lvl4pPr>
              <a:defRPr>
                <a:solidFill>
                  <a:srgbClr val="0E2849"/>
                </a:solidFill>
              </a:defRPr>
            </a:lvl4pPr>
            <a:lvl5pPr>
              <a:defRPr>
                <a:solidFill>
                  <a:srgbClr val="0E284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1500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209C1-C28C-4B3E-B70D-D6582BDF2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945734"/>
            <a:ext cx="7886700" cy="1325563"/>
          </a:xfrm>
        </p:spPr>
        <p:txBody>
          <a:bodyPr/>
          <a:lstStyle>
            <a:lvl1pPr>
              <a:defRPr>
                <a:solidFill>
                  <a:srgbClr val="0E2849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9475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4289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13D45-A1AD-43A4-A92D-95CE490A2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953565"/>
            <a:ext cx="2949178" cy="1195274"/>
          </a:xfrm>
        </p:spPr>
        <p:txBody>
          <a:bodyPr anchor="b"/>
          <a:lstStyle>
            <a:lvl1pPr>
              <a:defRPr sz="2400">
                <a:solidFill>
                  <a:srgbClr val="0E284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7F3C7-B848-460B-97F9-5493C2C47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1449977"/>
            <a:ext cx="4629150" cy="3640367"/>
          </a:xfrm>
        </p:spPr>
        <p:txBody>
          <a:bodyPr/>
          <a:lstStyle>
            <a:lvl1pPr>
              <a:defRPr sz="2400">
                <a:solidFill>
                  <a:srgbClr val="0E2849"/>
                </a:solidFill>
              </a:defRPr>
            </a:lvl1pPr>
            <a:lvl2pPr>
              <a:defRPr sz="2100">
                <a:solidFill>
                  <a:srgbClr val="0E2849"/>
                </a:solidFill>
              </a:defRPr>
            </a:lvl2pPr>
            <a:lvl3pPr>
              <a:defRPr sz="1800">
                <a:solidFill>
                  <a:srgbClr val="0E2849"/>
                </a:solidFill>
              </a:defRPr>
            </a:lvl3pPr>
            <a:lvl4pPr>
              <a:defRPr sz="1500">
                <a:solidFill>
                  <a:srgbClr val="0E2849"/>
                </a:solidFill>
              </a:defRPr>
            </a:lvl4pPr>
            <a:lvl5pPr>
              <a:defRPr sz="1500">
                <a:solidFill>
                  <a:srgbClr val="0E2849"/>
                </a:solidFill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9A559F-40E5-4D5A-8B99-7C2571723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251203"/>
            <a:ext cx="2949178" cy="2847076"/>
          </a:xfrm>
        </p:spPr>
        <p:txBody>
          <a:bodyPr/>
          <a:lstStyle>
            <a:lvl1pPr marL="0" indent="0">
              <a:buNone/>
              <a:defRPr sz="1200">
                <a:solidFill>
                  <a:srgbClr val="0E2849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668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B73F5-E4D0-42B1-8DC0-D72F3DBC3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396" y="1084216"/>
            <a:ext cx="2949178" cy="973183"/>
          </a:xfrm>
        </p:spPr>
        <p:txBody>
          <a:bodyPr anchor="b"/>
          <a:lstStyle>
            <a:lvl1pPr>
              <a:defRPr sz="2400">
                <a:solidFill>
                  <a:srgbClr val="0E2849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FE9589-01BA-49D6-8172-06E9C2F80C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74328" y="1917378"/>
            <a:ext cx="4629150" cy="2963960"/>
          </a:xfrm>
        </p:spPr>
        <p:txBody>
          <a:bodyPr/>
          <a:lstStyle>
            <a:lvl1pPr marL="0" indent="0">
              <a:buNone/>
              <a:defRPr sz="2400">
                <a:solidFill>
                  <a:srgbClr val="0E2849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3E17EC-F289-4222-9934-0C0E47D43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4396" y="2449285"/>
            <a:ext cx="2949178" cy="2318068"/>
          </a:xfrm>
        </p:spPr>
        <p:txBody>
          <a:bodyPr/>
          <a:lstStyle>
            <a:lvl1pPr marL="0" indent="0">
              <a:buNone/>
              <a:defRPr sz="1200">
                <a:solidFill>
                  <a:srgbClr val="0E2849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6384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F6A4D9-8F5B-4545-87DB-06E3E7A06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112968-7A0B-4A72-8794-F3A8764D9B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2566850"/>
            <a:ext cx="7886700" cy="2747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08005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rgbClr val="0E2849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rgbClr val="0E2849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E2849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0E2849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E2849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E2849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5A8E4-8609-4CB5-922F-A40DD07F9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6E7211-5090-49C9-94D8-7F7DB138CC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378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6C775-E88B-464C-A154-3215731F421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59A7AC-F3FF-4355-B385-03F3D7A48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335237"/>
            <a:ext cx="7886700" cy="310455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084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8</cp:revision>
  <dcterms:created xsi:type="dcterms:W3CDTF">2019-11-13T09:12:53Z</dcterms:created>
  <dcterms:modified xsi:type="dcterms:W3CDTF">2019-12-08T13:15:45Z</dcterms:modified>
</cp:coreProperties>
</file>