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2849"/>
    <a:srgbClr val="92D6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022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CED40D9-314A-4B05-B469-78331140AF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E4837C-002F-4453-A7EA-4DD7EB7038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3886E-8E8E-4797-9EC1-AC8D4143DA27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1A2504-F3C0-46E3-A42C-E361149B9C9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76F4E8-AD73-4AF5-A70E-79C57A3A8C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B00FD-88FD-4638-B068-0386B5E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81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756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285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942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013287-42E7-4B96-90FF-2D1D847FE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62150"/>
            <a:ext cx="10515600" cy="4577647"/>
          </a:xfrm>
        </p:spPr>
        <p:txBody>
          <a:bodyPr/>
          <a:lstStyle>
            <a:lvl1pPr>
              <a:defRPr>
                <a:solidFill>
                  <a:srgbClr val="0E2849"/>
                </a:solidFill>
              </a:defRPr>
            </a:lvl1pPr>
            <a:lvl2pPr>
              <a:defRPr>
                <a:solidFill>
                  <a:srgbClr val="0E2849"/>
                </a:solidFill>
              </a:defRPr>
            </a:lvl2pPr>
            <a:lvl3pPr>
              <a:defRPr>
                <a:solidFill>
                  <a:srgbClr val="0E2849"/>
                </a:solidFill>
              </a:defRPr>
            </a:lvl3pPr>
            <a:lvl4pPr>
              <a:defRPr>
                <a:solidFill>
                  <a:srgbClr val="0E2849"/>
                </a:solidFill>
              </a:defRPr>
            </a:lvl4pPr>
            <a:lvl5pPr>
              <a:defRPr>
                <a:solidFill>
                  <a:srgbClr val="0E2849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98589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47787D-8A47-4AB2-8021-B7064E2776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381844"/>
            <a:ext cx="10515600" cy="544237"/>
          </a:xfrm>
        </p:spPr>
        <p:txBody>
          <a:bodyPr/>
          <a:lstStyle>
            <a:lvl1pPr marL="0" indent="0">
              <a:buNone/>
              <a:defRPr sz="1800">
                <a:solidFill>
                  <a:srgbClr val="0E2849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090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CB81F-3A64-4DBA-ADF8-15C9623A77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2148" y="1123406"/>
            <a:ext cx="5181600" cy="3943214"/>
          </a:xfrm>
        </p:spPr>
        <p:txBody>
          <a:bodyPr/>
          <a:lstStyle>
            <a:lvl1pPr>
              <a:defRPr>
                <a:solidFill>
                  <a:srgbClr val="0E2849"/>
                </a:solidFill>
              </a:defRPr>
            </a:lvl1pPr>
            <a:lvl2pPr>
              <a:defRPr>
                <a:solidFill>
                  <a:srgbClr val="0E2849"/>
                </a:solidFill>
              </a:defRPr>
            </a:lvl2pPr>
            <a:lvl3pPr>
              <a:defRPr>
                <a:solidFill>
                  <a:srgbClr val="0E2849"/>
                </a:solidFill>
              </a:defRPr>
            </a:lvl3pPr>
            <a:lvl4pPr>
              <a:defRPr>
                <a:solidFill>
                  <a:srgbClr val="0E2849"/>
                </a:solidFill>
              </a:defRPr>
            </a:lvl4pPr>
            <a:lvl5pPr>
              <a:defRPr>
                <a:solidFill>
                  <a:srgbClr val="0E2849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47B3B1-9103-4753-B380-7F0CCC6CA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6148" y="1123406"/>
            <a:ext cx="5181600" cy="3943214"/>
          </a:xfrm>
        </p:spPr>
        <p:txBody>
          <a:bodyPr/>
          <a:lstStyle>
            <a:lvl1pPr>
              <a:defRPr>
                <a:solidFill>
                  <a:srgbClr val="0E2849"/>
                </a:solidFill>
              </a:defRPr>
            </a:lvl1pPr>
            <a:lvl2pPr>
              <a:defRPr>
                <a:solidFill>
                  <a:srgbClr val="0E2849"/>
                </a:solidFill>
              </a:defRPr>
            </a:lvl2pPr>
            <a:lvl3pPr>
              <a:defRPr>
                <a:solidFill>
                  <a:srgbClr val="0E2849"/>
                </a:solidFill>
              </a:defRPr>
            </a:lvl3pPr>
            <a:lvl4pPr>
              <a:defRPr>
                <a:solidFill>
                  <a:srgbClr val="0E2849"/>
                </a:solidFill>
              </a:defRPr>
            </a:lvl4pPr>
            <a:lvl5pPr>
              <a:defRPr>
                <a:solidFill>
                  <a:srgbClr val="0E2849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24887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E061A2-604A-4587-942A-681A42AB2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8423" y="923516"/>
            <a:ext cx="5157787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0E2849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47E398-0115-4425-BBF1-372B95C164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8423" y="1747428"/>
            <a:ext cx="5157787" cy="3684588"/>
          </a:xfrm>
        </p:spPr>
        <p:txBody>
          <a:bodyPr/>
          <a:lstStyle>
            <a:lvl1pPr>
              <a:defRPr>
                <a:solidFill>
                  <a:srgbClr val="0E2849"/>
                </a:solidFill>
              </a:defRPr>
            </a:lvl1pPr>
            <a:lvl2pPr>
              <a:defRPr>
                <a:solidFill>
                  <a:srgbClr val="0E2849"/>
                </a:solidFill>
              </a:defRPr>
            </a:lvl2pPr>
            <a:lvl3pPr>
              <a:defRPr>
                <a:solidFill>
                  <a:srgbClr val="0E2849"/>
                </a:solidFill>
              </a:defRPr>
            </a:lvl3pPr>
            <a:lvl4pPr>
              <a:defRPr>
                <a:solidFill>
                  <a:srgbClr val="0E2849"/>
                </a:solidFill>
              </a:defRPr>
            </a:lvl4pPr>
            <a:lvl5pPr>
              <a:defRPr>
                <a:solidFill>
                  <a:srgbClr val="0E2849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5C7323-0120-4F10-95CD-D9AF987C26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30835" y="923516"/>
            <a:ext cx="5183188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0E2849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8A3AC1-D660-4973-B466-77063474DA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30835" y="1747428"/>
            <a:ext cx="5183188" cy="3684588"/>
          </a:xfrm>
        </p:spPr>
        <p:txBody>
          <a:bodyPr/>
          <a:lstStyle>
            <a:lvl1pPr>
              <a:defRPr>
                <a:solidFill>
                  <a:srgbClr val="0E2849"/>
                </a:solidFill>
              </a:defRPr>
            </a:lvl1pPr>
            <a:lvl2pPr>
              <a:defRPr>
                <a:solidFill>
                  <a:srgbClr val="0E2849"/>
                </a:solidFill>
              </a:defRPr>
            </a:lvl2pPr>
            <a:lvl3pPr>
              <a:defRPr>
                <a:solidFill>
                  <a:srgbClr val="0E2849"/>
                </a:solidFill>
              </a:defRPr>
            </a:lvl3pPr>
            <a:lvl4pPr>
              <a:defRPr>
                <a:solidFill>
                  <a:srgbClr val="0E2849"/>
                </a:solidFill>
              </a:defRPr>
            </a:lvl4pPr>
            <a:lvl5pPr>
              <a:defRPr>
                <a:solidFill>
                  <a:srgbClr val="0E2849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1500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90F626-8430-4F30-836C-A67CD1D4A3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666207"/>
            <a:ext cx="10515600" cy="4792299"/>
          </a:xfrm>
        </p:spPr>
        <p:txBody>
          <a:bodyPr vert="eaVert"/>
          <a:lstStyle>
            <a:lvl1pPr>
              <a:defRPr>
                <a:solidFill>
                  <a:srgbClr val="0E2849"/>
                </a:solidFill>
              </a:defRPr>
            </a:lvl1pPr>
            <a:lvl2pPr>
              <a:defRPr>
                <a:solidFill>
                  <a:srgbClr val="0E2849"/>
                </a:solidFill>
              </a:defRPr>
            </a:lvl2pPr>
            <a:lvl3pPr>
              <a:defRPr>
                <a:solidFill>
                  <a:srgbClr val="0E2849"/>
                </a:solidFill>
              </a:defRPr>
            </a:lvl3pPr>
            <a:lvl4pPr>
              <a:defRPr>
                <a:solidFill>
                  <a:srgbClr val="0E2849"/>
                </a:solidFill>
              </a:defRPr>
            </a:lvl4pPr>
            <a:lvl5pPr>
              <a:defRPr>
                <a:solidFill>
                  <a:srgbClr val="0E2849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6758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99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942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043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050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842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23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753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656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102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51" r:id="rId13"/>
    <p:sldLayoutId id="2147483652" r:id="rId14"/>
    <p:sldLayoutId id="2147483653" r:id="rId15"/>
    <p:sldLayoutId id="2147483658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5A8E4-8609-4CB5-922F-A40DD07F91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6E7211-5090-49C9-94D8-7F7DB138CC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378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59A7AC-F3FF-4355-B385-03F3D7A48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2650" y="2335238"/>
            <a:ext cx="7886700" cy="3104559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084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10</cp:revision>
  <dcterms:created xsi:type="dcterms:W3CDTF">2019-11-13T09:12:53Z</dcterms:created>
  <dcterms:modified xsi:type="dcterms:W3CDTF">2019-12-08T13:18:40Z</dcterms:modified>
</cp:coreProperties>
</file>