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3E75"/>
    <a:srgbClr val="9026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7"/>
  </p:normalViewPr>
  <p:slideViewPr>
    <p:cSldViewPr snapToGrid="0">
      <p:cViewPr varScale="1">
        <p:scale>
          <a:sx n="95" d="100"/>
          <a:sy n="95" d="100"/>
        </p:scale>
        <p:origin x="200" y="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106FE2-8211-C3C4-1D3A-BEF8555653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0575" y="3428999"/>
            <a:ext cx="7153275" cy="1636713"/>
          </a:xfrm>
        </p:spPr>
        <p:txBody>
          <a:bodyPr anchor="b">
            <a:normAutofit/>
          </a:bodyPr>
          <a:lstStyle>
            <a:lvl1pPr algn="l">
              <a:defRPr sz="4800" b="1">
                <a:solidFill>
                  <a:srgbClr val="203E75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A1FC3A-0C5C-F93B-5403-6348C7A70B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575" y="5065713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203E7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595E97-DFAE-9692-311F-05BF4736C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7A0F9-2809-7C4E-9975-DDD0EBB8A4A9}" type="datetimeFigureOut">
              <a:rPr lang="en-EG" smtClean="0"/>
              <a:t>02/08/2023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1CF82-3386-9943-31C9-EA56CBB72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242BCF-7F39-6902-6918-F1D8E102A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A2E9D-ADC2-5744-966F-B3570CB0274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521751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2D9F2-88BA-D9EA-D505-BC0A611A8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1162D3-D0D5-5C94-D4D9-F25D6C48DD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B87532-8247-02ED-AC16-AA7E93684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7A0F9-2809-7C4E-9975-DDD0EBB8A4A9}" type="datetimeFigureOut">
              <a:rPr lang="en-EG" smtClean="0"/>
              <a:t>02/08/2023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725BDD-97F2-1866-F45B-B65A6DD07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9B6B7A-7231-AFB0-AE0C-2AC83ADC5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A2E9D-ADC2-5744-966F-B3570CB0274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571849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32CE43-23CE-4D4C-4800-44A3DEE60C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889B35-C9AF-3E67-F5A6-A9263C3901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DAD2DD-2CB6-9CF3-C885-B95E6DB8A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7A0F9-2809-7C4E-9975-DDD0EBB8A4A9}" type="datetimeFigureOut">
              <a:rPr lang="en-EG" smtClean="0"/>
              <a:t>02/08/2023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250370-C91A-AB81-02B0-68F663A72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6C4B26-39FA-51BD-AE5F-B0E44C4AF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A2E9D-ADC2-5744-966F-B3570CB0274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74107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D05FF-1DB5-83BA-A769-EC188AB60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7157C4-F216-B28F-3564-BE7AB5C1EA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AD4F53-79E3-DE85-181F-EDDAF129B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7A0F9-2809-7C4E-9975-DDD0EBB8A4A9}" type="datetimeFigureOut">
              <a:rPr lang="en-EG" smtClean="0"/>
              <a:t>02/08/2023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D6C3CC-3B40-11EA-B330-6D98C75C9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7F17D1-A862-E7D0-5846-D74711000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A2E9D-ADC2-5744-966F-B3570CB0274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169261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B0149-980A-E5FB-1927-715D40D8A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5B78CC-A5DE-95AA-8F70-140BD970BD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5B6482-1CFF-6FFE-3D00-B08B340C9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7A0F9-2809-7C4E-9975-DDD0EBB8A4A9}" type="datetimeFigureOut">
              <a:rPr lang="en-EG" smtClean="0"/>
              <a:t>02/08/2023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8F7AA7-BC76-753C-2655-99E46C4C4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4641C-D0B2-4328-92ED-115DBC38A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A2E9D-ADC2-5744-966F-B3570CB0274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878022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1C5DE-0D6C-1525-4261-7E2ED4A48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D22DAC-8725-B1A6-2608-9E55A160F9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52B7A3-F97E-3776-6E6F-D0ACC95DF8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0DA936-2D3B-672E-F86F-B14E3EEF6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7A0F9-2809-7C4E-9975-DDD0EBB8A4A9}" type="datetimeFigureOut">
              <a:rPr lang="en-EG" smtClean="0"/>
              <a:t>02/08/2023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270E9F-68A8-0CF9-8F36-A5E569245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4E9474-997C-6A13-2F13-0FB03DD98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A2E9D-ADC2-5744-966F-B3570CB0274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042085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01BC6-5C17-EE1A-40D9-4ABC28872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3F9621-6EF1-CEC5-2FE7-38B9728CB7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3A8503-7609-CF6E-3620-0DDA4B2C1E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4DD473-72B7-1EB0-5A93-AA96999840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2326F6-BCF0-4D0A-56D1-62DB5E19D0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AFFB0E-5619-D87A-C299-A41782109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7A0F9-2809-7C4E-9975-DDD0EBB8A4A9}" type="datetimeFigureOut">
              <a:rPr lang="en-EG" smtClean="0"/>
              <a:t>02/08/2023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931CFD-ED60-4BB0-0DF1-5FC17F3EF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E2D07D-BF35-37B2-D0E7-1BE044EC9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A2E9D-ADC2-5744-966F-B3570CB0274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016058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C3400-76DD-D9DB-BCCC-E284E9511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C48849-A258-119A-9491-F3CD8CD82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7A0F9-2809-7C4E-9975-DDD0EBB8A4A9}" type="datetimeFigureOut">
              <a:rPr lang="en-EG" smtClean="0"/>
              <a:t>02/08/2023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760BF0-42DC-10B4-9477-772926FD0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058E9E-EAEA-50A4-40C2-B10143566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A2E9D-ADC2-5744-966F-B3570CB0274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676903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6821EF-23DA-680B-B7F8-BB7F5211B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7A0F9-2809-7C4E-9975-DDD0EBB8A4A9}" type="datetimeFigureOut">
              <a:rPr lang="en-EG" smtClean="0"/>
              <a:t>02/08/2023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94A888-4936-04F2-BE3E-E35FD6BD0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137513-1D2E-C0A5-C9DB-31101E05B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A2E9D-ADC2-5744-966F-B3570CB0274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85122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B8BD0-9BE3-25B0-C859-6106E9330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4A762D-E1CD-AF2F-D399-3557F49912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277B8-5EFA-5EEA-432F-70F41C8F84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958628-F467-FA76-F367-9544968DF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7A0F9-2809-7C4E-9975-DDD0EBB8A4A9}" type="datetimeFigureOut">
              <a:rPr lang="en-EG" smtClean="0"/>
              <a:t>02/08/2023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0FA488-3683-FEC0-8E18-9CAE6B550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029F9E-38C7-9A32-F823-4D8F559DE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A2E9D-ADC2-5744-966F-B3570CB0274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155464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B58E7-0485-F47B-58CD-14DF8C60A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6498BC-86B8-6252-ACD6-9EDFB7E8F2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C2054D-DD0A-B423-8649-D9E3E4B838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3A2856-BD51-656D-ED51-36FA3D516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7A0F9-2809-7C4E-9975-DDD0EBB8A4A9}" type="datetimeFigureOut">
              <a:rPr lang="en-EG" smtClean="0"/>
              <a:t>02/08/2023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D42507-F11E-B78A-5609-A1A060EFD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D16D69-C1E3-26EC-71B2-382A2209A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A2E9D-ADC2-5744-966F-B3570CB0274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986701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4E8FA7-EA8C-EC5E-18BC-F7D6C8D70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F44329-5A23-E43C-64B5-2B4C78DE1C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FC337-395D-022A-CD51-09A1D3C15C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7A0F9-2809-7C4E-9975-DDD0EBB8A4A9}" type="datetimeFigureOut">
              <a:rPr lang="en-EG" smtClean="0"/>
              <a:t>02/08/2023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E46C07-F8DE-A127-36D4-BC0F34A08C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09138-6924-AF73-FAE9-191DF73F52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A2E9D-ADC2-5744-966F-B3570CB0274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37880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90268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03E75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03E7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03E7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03E7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03E7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0BD169-8B66-8923-9950-C2D1606205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53F8CE-8789-6B14-23AE-5D0789FF01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1652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DE454-DD22-7641-CD26-E2DF5A9D2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4DB717-CDED-302D-B517-71740D38B3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036181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2023-08-02T06:55:29Z</dcterms:created>
  <dcterms:modified xsi:type="dcterms:W3CDTF">2023-08-02T07:02:53Z</dcterms:modified>
</cp:coreProperties>
</file>