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006"/>
  </p:normalViewPr>
  <p:slideViewPr>
    <p:cSldViewPr snapToGrid="0">
      <p:cViewPr varScale="1">
        <p:scale>
          <a:sx n="95" d="100"/>
          <a:sy n="95" d="100"/>
        </p:scale>
        <p:origin x="200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E5DBE-C392-5C86-13CE-B7FC8AB31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3802063"/>
            <a:ext cx="7105650" cy="1339850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C687D-95C1-2BD9-7BD6-C4E0ADEDED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5202238"/>
            <a:ext cx="710565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817AC-9C64-7FA3-42D3-846B12D25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CBB1D-0A67-3AA4-7399-6613A53FC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F11F0-0185-438B-33E5-60880157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7117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F5EA0-D750-E4FA-5CC2-360647C05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5327EC-CEBE-189B-7B88-25B18B6D3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5CA05-4147-3135-C857-AC26FBC74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D2D7B-BE23-4E9A-28C0-EA2B75498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0B54F-B72F-E2E3-EF45-6C4840D7C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6246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56760B-2D1E-D25A-BB1B-2C9F0F0865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B2570D-54EC-E644-6DCA-82FE1AD8D4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8158BB-D082-7106-24D7-E84B1CE68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77B71-57AD-F32E-90ED-245BD2717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FE1A9-B4F1-9B67-F123-BFB411179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781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694B6-B4FB-87B4-180E-D67570978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D91DC-C79E-420E-DAC0-84C984322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EBB99-B9BD-67B5-B009-03E678208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BA64B-CC98-DC72-BE9C-684EFF0DF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F5F71-CB97-CE7C-9C83-AEBB3C747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0884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F8682-50B5-7434-683A-0B6547AAE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A3CBB5-8BC6-9A67-B134-6C35AC3A7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73E56C-0CAE-139F-98A0-B1FFC3960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9E43B-38A1-E79E-AC3A-20738DF9C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41032-50C3-D614-0997-7D457FCDE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2118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73E41-9DA3-23D7-AF9B-065C89392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2D8DA-65DA-77D7-42FD-D0B09BB60B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CE7B59-8CED-FFB0-2A02-D436D91D2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666C2E-EF7B-BCBF-D63B-C999B524A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63756A-33DE-AEC8-EE3F-E09B69F89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20D39-82C3-C4AF-C946-0F80CD4EF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53113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3F3C9-096D-D546-AF9B-6EFDF3A2C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18052-B770-7D25-CEFE-EE55D76CDC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E323D9-44FF-07CA-4449-AF6AD25826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4C9300-BB77-A9C1-31FE-B76F1ABA8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83D166-352E-6D76-7B40-CDBFB79BDB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1AFDED-A842-0BAF-C328-CF7EA073A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29ED44-F471-C6CA-FBB4-6D86808B5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D21FED-9E3B-41C8-7974-F7432617C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9475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720FA-2B43-ECC0-3A3A-8ECC1E90F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6DA161-0712-4C03-12D7-5FEB0CC3E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C8D772-C3D2-AEF8-54DC-00E782AE1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C84327-840B-6888-8F89-5E82A6DBD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2821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82145-8149-18F0-6D60-0522E9BE7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C79D43-3734-FD18-3CEA-59444C6A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226D3-7BCF-F132-01C8-9BFCA65FA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92858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A0495-D1FE-9B82-5AE0-F0F07A9E7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9E91D-CA1C-4A25-3E49-6030DE6FD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A96A48-7DDA-D478-A81F-BB89EEFCC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44B8EF-6C18-0101-3E98-0E88CD1CB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E26C52-5DDC-A662-4E75-8AEE399B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4012D8-1D08-8CCA-9EB5-7B5C628DD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142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DED91-97A2-35E3-357D-26A97C26A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B860A-ED7E-8585-2ED8-9C6D9664A5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1D8464-C925-41A6-9FD5-989E8350A3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9771F0-8AC7-2BF5-953C-F7BB8C756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D1048B-BC00-338B-D625-ADD579968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F92C2F-EA05-4CCA-6C50-70070E958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18959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7B01F0-341B-AA3A-4967-DB6A3CA22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7FA79-8A9C-65C5-F0E5-6081EB676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56F0E-3D22-F1A3-2E75-5472F3170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37F33-5F0C-2147-B24B-A231E1640E9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40105-CFC1-BABE-4DF4-771B8B9EF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CF29C-4F85-FB09-08BF-3CBFB05F1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27C46-E49F-7947-9DB7-289D462A5410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14958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E1D13-14EB-709F-1595-A23D25E446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70C66-D65F-5BD2-6C3C-4F40F03EAC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31103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4BC4F-0BBF-BF87-EAED-FF2B28EC5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34FFD-9059-FB12-D071-A947946EC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9065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2023-08-02T07:03:00Z</dcterms:created>
  <dcterms:modified xsi:type="dcterms:W3CDTF">2023-08-02T07:05:24Z</dcterms:modified>
</cp:coreProperties>
</file>