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19"/>
    <p:restoredTop sz="94626"/>
  </p:normalViewPr>
  <p:slideViewPr>
    <p:cSldViewPr snapToGrid="0">
      <p:cViewPr varScale="1">
        <p:scale>
          <a:sx n="121" d="100"/>
          <a:sy n="121" d="100"/>
        </p:scale>
        <p:origin x="5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3633-319F-7C28-3D82-9334EFD2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2200275"/>
            <a:ext cx="6324600" cy="1859756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97010-8538-1829-2DF6-D6EC86C45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6" y="4273550"/>
            <a:ext cx="6334126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E7D43-6915-A01A-C726-F468425B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629E-1DAA-FDAF-6245-0CEEAFA7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9852-1557-7970-AB86-80D57441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81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40B-B8BF-B369-0C52-40343C51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E5D05-CAAA-F2B0-800D-3905B0E5F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F39F-E47D-FEA0-A8B3-1743DA40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065E3-B588-B3A6-AA0F-24C1D6E3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6AC7E-3F55-285B-A181-296D0870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6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2200A-B48C-A62F-73B1-979E1A40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96B1-179F-3A67-7C1A-CE1DF8284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8FB4-4234-E719-A37C-79571B673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EE06-B828-871C-EA33-A63AE3C3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688D-D707-A332-4410-59B8ABF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5DA0-92BC-58A4-7BF4-2B2250BE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E7682-A094-677A-6900-131E60433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EF6-B827-3B61-83B8-86404635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E52E-846A-1FD0-F759-F4A7EFF0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F006B-1DED-A58E-7DD4-2F8E00EC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236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B8B7-ADD6-FE27-76D1-D775B7EB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97CBB-7E8E-E03D-2366-47F11B311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079-6C32-171F-82F7-248702EA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943-FA15-9C98-BAF1-8E7878B4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A3FE7-D94F-0E37-8C2C-4C2C1098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007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806D-91C5-96D3-7546-4D2053F7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4F240-DACF-76F2-2008-5302210B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7A75-BCCE-3FD8-E76F-C906A219E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9047C-B1E6-7B27-4385-763B4500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6A40-F1D7-0873-9708-89C6E00C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B16D7-A477-5943-EBAA-A4505D94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04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9629-6285-1BBF-29D6-9F98BFD8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76B34-B58F-F70C-1C45-D103A4F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A9A8-C4D3-7032-BA12-0FBC3040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280EBC-1E16-C3A4-2563-28ABBFB3B2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F506A-54F0-B44F-9C36-0C6B5440A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6902-482D-DF0D-B5F6-EEA4D218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9594A-AC9C-4181-2748-094188C8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FE184-5FCC-A0CD-C1C6-0CFEECC4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49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056-E8F4-8554-1C31-1D29C4013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A77C-D008-A0F6-475E-DC8CF44E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3395A-8855-D22D-E44A-22FA6FC3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DC412-22F5-D2A6-C52A-FA066A78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8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E6DE8-FEB8-E0B0-BF78-81A1C784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41C29-D571-04D7-EF90-E15061EA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B31FC-F1C7-9D7C-876C-C269C0FF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1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B14D4-AD2E-01CA-B4AA-0A7B511FD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D14D9-B95C-A81E-D699-C653D7E87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CF5BC-E135-6173-B698-CF8E41E76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526EE-07BD-ACD8-DCDC-7A8442BA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4946D-AAB5-FDF4-E518-AD00C254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87266-9A2A-5CBC-1CDC-A7895AAA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44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7A0-8BD5-C787-F0CD-789DEC0E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CAD8A-590C-150B-8B85-A7865FB84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8D63B-5F7D-21AE-89CA-4975BD86A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C8C66-C00C-BF8E-81D3-03BC4753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58EB-8E45-1749-3BC7-DA32339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79F5-9B00-1922-21E7-9E7A60D9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C0EEA-2008-139B-1841-69129348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D7D3-8198-2E20-190C-ACB285CB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394A-F079-0AC4-ED54-84220E7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B97F8-FAF2-B24F-4299-26A1CE653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0392F-A980-2441-AAA2-69524813D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39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176" y="2970596"/>
            <a:ext cx="6324600" cy="1859756"/>
          </a:xfrm>
        </p:spPr>
        <p:txBody>
          <a:bodyPr/>
          <a:lstStyle/>
          <a:p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4176" y="5006208"/>
            <a:ext cx="6334126" cy="1655762"/>
          </a:xfrm>
        </p:spPr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0E581-10B9-74BF-E277-E0E5C04B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FE01-A46E-7861-B701-DDB2AED7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0782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010F-7717-536B-F5AB-E288C3C4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18644-4E9F-33EB-59AB-BF64D795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071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7</cp:revision>
  <dcterms:created xsi:type="dcterms:W3CDTF">2024-05-28T11:14:53Z</dcterms:created>
  <dcterms:modified xsi:type="dcterms:W3CDTF">2024-11-11T11:56:05Z</dcterms:modified>
</cp:coreProperties>
</file>