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/>
    <p:restoredTop sz="94626"/>
  </p:normalViewPr>
  <p:slideViewPr>
    <p:cSldViewPr snapToGrid="0">
      <p:cViewPr varScale="1">
        <p:scale>
          <a:sx n="100" d="100"/>
          <a:sy n="100" d="100"/>
        </p:scale>
        <p:origin x="16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B448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1A42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11/11/2024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2" y="2974975"/>
            <a:ext cx="6467474" cy="1838325"/>
          </a:xfrm>
        </p:spPr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1" y="5010150"/>
            <a:ext cx="6467475" cy="1655762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5</cp:revision>
  <dcterms:created xsi:type="dcterms:W3CDTF">2024-05-28T11:14:53Z</dcterms:created>
  <dcterms:modified xsi:type="dcterms:W3CDTF">2024-11-11T11:55:50Z</dcterms:modified>
</cp:coreProperties>
</file>